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verage" panose="020B0604020202020204" charset="0"/>
      <p:regular r:id="rId32"/>
    </p:embeddedFont>
    <p:embeddedFont>
      <p:font typeface="Oswa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1c4bc44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1c4bc44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c4dde33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1c4dde33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c4dde33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c4dde33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c4dde33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c4dde33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c4dde33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1c4dde33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c4dde33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1c4dde33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c4dde33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1c4dde33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c4dde33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1c4dde33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c4dde33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c4dde33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c4dde33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1c4dde33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c4dde33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1c4dde33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1c4dde33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1c4dde33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c413dc6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c413dc65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c4bc441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1c4bc441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1c4bc441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1c4bc441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c4bc441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1c4bc441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1c4bc441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1c4bc441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c4dde3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c4dde3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1c4bc441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1c4bc441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c4bc441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1c4bc441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c4dde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1c4dde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c4dde33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1c4dde33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c4dde33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1c4dde33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c4bc441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1c4bc441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1c4dde33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1c4dde33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1c4dde33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1c4dde33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1c4dde33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1c4dde33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c4dde33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c4dde33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1c4dde33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1c4dde33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En busca de la experiencia de usuario: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catálogo en línea y diseño de interacción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Elizabeth Torres y Leandro Guazzaroni (BNMM)</a:t>
            </a:r>
            <a:endParaRPr sz="2400" dirty="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VII ENCUENTRO NACIONAL DE CATALOGADORES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Biblioteca Nacional Mariano Moreno, </a:t>
            </a:r>
            <a:r>
              <a:rPr lang="es" smtClean="0"/>
              <a:t>2/10/2019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0" y="0"/>
            <a:ext cx="9099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IMÁGENES</a:t>
            </a:r>
            <a:endParaRPr sz="6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ESPACIO</a:t>
            </a:r>
            <a:endParaRPr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-13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TIEMPO</a:t>
            </a:r>
            <a:endParaRPr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COMPORTAMIENTO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#bonustrack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CATALOGO.BN.GOV.AR</a:t>
            </a:r>
            <a:endParaRPr sz="6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3263" y="1"/>
            <a:ext cx="10010527" cy="528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6438" y="-71725"/>
            <a:ext cx="9896876" cy="5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2490" y="1"/>
            <a:ext cx="10448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3651" y="0"/>
            <a:ext cx="9791301" cy="51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950" y="0"/>
            <a:ext cx="93399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0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2" y="0"/>
            <a:ext cx="90991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063" y="0"/>
            <a:ext cx="93461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¡Muchas gracias!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catalogo@bn.gov.ar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7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PROYECTO REDISEÑO INTERFAZ OPAC BN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873100"/>
            <a:ext cx="8520600" cy="4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Antecedentes, Hipótesis y Objetivos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Marco Teórico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 Avances y Tareas Pendientes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#bonus track: lista de cambios en imágenes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PROPUESTA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catálogo en línea (OPAC)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= infraestructura performática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(habilita y modela usos de la información)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experiencia de usuario (UX)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= condiciones de interacción de la interfaz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71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DIMENSIONES DISEÑO DE INTERACCIÓN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87" y="956925"/>
            <a:ext cx="694722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PALABRAS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Presentación en pantalla (16:9)</PresentationFormat>
  <Paragraphs>47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Average</vt:lpstr>
      <vt:lpstr>Arial</vt:lpstr>
      <vt:lpstr>Oswald</vt:lpstr>
      <vt:lpstr>Slate</vt:lpstr>
      <vt:lpstr>En busca de la experiencia de usuario: catálogo en línea y diseño de interacción    Elizabeth Torres y Leandro Guazzaroni (BNMM)    VII ENCUENTRO NACIONAL DE CATALOGADORES  Biblioteca Nacional Mariano Moreno, 2/10/2019</vt:lpstr>
      <vt:lpstr> CATALOGO.BN.GOV.AR</vt:lpstr>
      <vt:lpstr>Presentación de PowerPoint</vt:lpstr>
      <vt:lpstr>PROYECTO REDISEÑO INTERFAZ OPAC BN </vt:lpstr>
      <vt:lpstr>Presentación de PowerPoint</vt:lpstr>
      <vt:lpstr>PROPUESTA  </vt:lpstr>
      <vt:lpstr>Presentación de PowerPoint</vt:lpstr>
      <vt:lpstr>DIMENSIONES DISEÑO DE INTERACCIÓN </vt:lpstr>
      <vt:lpstr> PALABRAS</vt:lpstr>
      <vt:lpstr>Presentación de PowerPoint</vt:lpstr>
      <vt:lpstr> IMÁGENES</vt:lpstr>
      <vt:lpstr>Presentación de PowerPoint</vt:lpstr>
      <vt:lpstr> ESPACIO</vt:lpstr>
      <vt:lpstr>Presentación de PowerPoint</vt:lpstr>
      <vt:lpstr> TIEMPO</vt:lpstr>
      <vt:lpstr>Presentación de PowerPoint</vt:lpstr>
      <vt:lpstr> COMPORTAMIENTO</vt:lpstr>
      <vt:lpstr>Presentación de PowerPoint</vt:lpstr>
      <vt:lpstr> #bonustrack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¡Muchas gracias!  catalogo@bn.gov.ar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busca de la experiencia de usuario: catálogo en línea y diseño de interacción    Elizabeth Torres y Leandro Guazzaroni (BNMM)    VII ENCUENTRO NACIONAL DE CATALOGADORES  Biblioteca Nacional Mariano Moreno, 2/10/2019</dc:title>
  <cp:lastModifiedBy>BNMM</cp:lastModifiedBy>
  <cp:revision>1</cp:revision>
  <dcterms:modified xsi:type="dcterms:W3CDTF">2019-10-02T17:37:16Z</dcterms:modified>
</cp:coreProperties>
</file>